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04672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24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соғатын жел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444643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a:t>
            </a:r>
            <a:r>
              <a:rPr lang="en-US" sz="1200" dirty="0" smtClean="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13211</TotalTime>
  <Words>682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2101</cp:revision>
  <cp:lastPrinted>2021-07-01T07:38:07Z</cp:lastPrinted>
  <dcterms:created xsi:type="dcterms:W3CDTF">2018-03-27T06:03:00Z</dcterms:created>
  <dcterms:modified xsi:type="dcterms:W3CDTF">2022-02-23T08:39:34Z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