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523670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595073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23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облачность, без осадков. Ветер северо-восточный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восточный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5-10 м/с. Температура воздуха ночью 2-4 мороза, днем 9-11 тепла.</a:t>
            </a:r>
          </a:p>
          <a:p>
            <a:pPr indent="180975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облачность, без осадков. Ветер северо-восточный 5-10 м/с. Температура воздуха ночью 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1-3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12738</TotalTime>
  <Words>592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2018</cp:revision>
  <cp:lastPrinted>2021-07-01T03:56:27Z</cp:lastPrinted>
  <dcterms:created xsi:type="dcterms:W3CDTF">2018-03-27T06:03:00Z</dcterms:created>
  <dcterms:modified xsi:type="dcterms:W3CDTF">2022-02-22T08:23:30Z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