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80965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Без осадков. Ветер северо-восточный 5-10 м/с. Температура воздуха ночью 0-2,  днем 11-13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23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24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Ветер северо-восточный 9-14 м/с. Температура воздуха ночью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12924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2098</cp:revision>
  <cp:lastPrinted>2022-01-19T06:52:39Z</cp:lastPrinted>
  <dcterms:created xsi:type="dcterms:W3CDTF">2018-03-27T06:03:00Z</dcterms:created>
  <dcterms:modified xsi:type="dcterms:W3CDTF">2022-02-22T08:39:37Z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