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8061387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51592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23 февраля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низовая метель.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Ветер юго-западный с переходом на северо-западный 5-10 м/с. Температура воздуха  ночью 8-10° мороза,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0-2° 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24 февраля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3-8 м/с. Температура воздуха  ночью 12-14°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14359</TotalTime>
  <Words>597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2065</cp:revision>
  <cp:lastPrinted>2021-07-01T03:56:27Z</cp:lastPrinted>
  <dcterms:created xsi:type="dcterms:W3CDTF">2018-03-27T06:03:00Z</dcterms:created>
  <dcterms:modified xsi:type="dcterms:W3CDTF">2022-02-22T08:35:38Z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