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1717617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388108"/>
              </p:ext>
            </p:extLst>
          </p:nvPr>
        </p:nvGraphicFramePr>
        <p:xfrm>
          <a:off x="5051198" y="4014895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23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6-8 мороза, днем 10-12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февраля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24 февраля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6-8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12958</TotalTime>
  <Words>577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2021-07-01T03:56:27Z</cp:lastPrinted>
  <dcterms:created xsi:type="dcterms:W3CDTF">2018-03-27T06:03:00Z</dcterms:created>
  <dcterms:modified xsi:type="dcterms:W3CDTF">2022-02-22T08:37:11Z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