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79217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снег. Ветер западный, юго-западный 3-8 м/с. Температура воздуха ночью  5-7,  днем 0-2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3-8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24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13102</TotalTime>
  <Words>696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2022-02-22T08:16:35Z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