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778047"/>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a:t>
            </a:r>
            <a:r>
              <a:rPr lang="ru-RU" sz="1200" dirty="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Ауаның температурасы түнде 6-8, күндіз 0-2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24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Ауаның температурасы түнде 7-9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6372308"/>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13009</TotalTime>
  <Words>551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2068</cp:revision>
  <cp:lastPrinted>2021-07-01T07:38:07Z</cp:lastPrinted>
  <dcterms:created xsi:type="dcterms:W3CDTF">2018-03-27T06:03:00Z</dcterms:created>
  <dcterms:modified xsi:type="dcterms:W3CDTF">2022-02-22T08:17:49Z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