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47972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февраля по 21 ч. 23 февраля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Днем небольшой снег, низовая метель. Ветер юго-западный 9-14, днем порывы 15-20 м/с. Температура воздуха ночью 10-12, днем 2-4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февраля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23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24 февраля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Без осадков. Ветер юго-западный 9-14,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8-10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12951</TotalTime>
  <Words>604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2184</cp:revision>
  <cp:lastPrinted>2021-07-01T03:56:27Z</cp:lastPrinted>
  <dcterms:created xsi:type="dcterms:W3CDTF">2018-03-27T06:03:00Z</dcterms:created>
  <dcterms:modified xsi:type="dcterms:W3CDTF">2022-02-22T08:31:22Z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