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422259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916129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2" y="168849"/>
            <a:ext cx="4785503" cy="178510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23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22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23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болады. Шығыстан жел соғады, күші 3-8 м/с. Ауа температурасы түнде  1-3, күндіз  15-17 градус жылы болады.</a:t>
            </a:r>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24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23 ақпаннан 09 сағ. 24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 Ш</a:t>
            </a:r>
            <a:r>
              <a:rPr lang="kk-KZ" sz="1100" dirty="0">
                <a:latin typeface="Times New Roman" pitchFamily="18" charset="0"/>
                <a:cs typeface="Times New Roman" pitchFamily="18" charset="0"/>
              </a:rPr>
              <a:t>ығыстан жел соғады, күші 3-8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2-4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12981</TotalTime>
  <Words>652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2152</cp:revision>
  <cp:lastPrinted>2021-07-01T03:56:27Z</cp:lastPrinted>
  <dcterms:created xsi:type="dcterms:W3CDTF">2018-03-27T06:03:00Z</dcterms:created>
  <dcterms:modified xsi:type="dcterms:W3CDTF">2022-02-22T08:45:45Z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