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298431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73399371"/>
              </p:ext>
            </p:extLst>
          </p:nvPr>
        </p:nvGraphicFramePr>
        <p:xfrm>
          <a:off x="5040375" y="410386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a:t>
            </a:r>
            <a:r>
              <a:rPr lang="kk-KZ" sz="1200" dirty="0">
                <a:latin typeface="Times New Roman" panose="02020603050405020304" pitchFamily="18" charset="0"/>
                <a:cs typeface="Times New Roman" panose="02020603050405020304" pitchFamily="18" charset="0"/>
              </a:rPr>
              <a:t>ғады, 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24 ақпанға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23 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аздаған жауын-шашын (жаңбыр, қар</a:t>
            </a:r>
            <a:r>
              <a:rPr lang="ru-RU" sz="1200" dirty="0">
                <a:latin typeface="Times New Roman" pitchFamily="18" charset="0"/>
                <a:cs typeface="Times New Roman" pitchFamily="18" charset="0"/>
              </a:rPr>
              <a:t>), т</a:t>
            </a:r>
            <a:r>
              <a:rPr lang="kk-KZ" sz="1200" dirty="0">
                <a:latin typeface="Times New Roman" pitchFamily="18" charset="0"/>
                <a:cs typeface="Times New Roman" pitchFamily="18" charset="0"/>
              </a:rPr>
              <a:t>ұман, 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13080</TotalTime>
  <Words>611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2183</cp:revision>
  <cp:lastPrinted>2021-07-01T03:56:27Z</cp:lastPrinted>
  <dcterms:created xsi:type="dcterms:W3CDTF">2018-03-27T06:03:00Z</dcterms:created>
  <dcterms:modified xsi:type="dcterms:W3CDTF">2022-02-22T08:44:10Z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