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1466447"/>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23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2</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24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23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Оңтүстіктен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94660641"/>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0688"/>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a:t>
            </a:r>
            <a:r>
              <a:rPr lang="en-US" sz="1200" dirty="0" smtClean="0">
                <a:solidFill>
                  <a:schemeClr val="tx1"/>
                </a:solidFill>
                <a:latin typeface="Times New Roman" panose="02020603050405020304" pitchFamily="18" charset="0"/>
                <a:cs typeface="Times New Roman" panose="02020603050405020304" pitchFamily="18" charset="0"/>
              </a:rPr>
              <a:t>,</a:t>
            </a:r>
            <a:r>
              <a:rPr lang="ru-RU" sz="1200" dirty="0" smtClean="0">
                <a:solidFill>
                  <a:schemeClr val="tx1"/>
                </a:solidFill>
                <a:latin typeface="Times New Roman" panose="02020603050405020304" pitchFamily="18" charset="0"/>
                <a:cs typeface="Times New Roman" panose="02020603050405020304" pitchFamily="18" charset="0"/>
              </a:rPr>
              <a:t> 24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жоғары</a:t>
            </a:r>
            <a:r>
              <a:rPr lang="ru-RU" sz="1200" dirty="0" smtClean="0">
                <a:solidFill>
                  <a:srgbClr val="000000"/>
                </a:solidFill>
                <a:latin typeface="Times New Roman" panose="02020603050405020304" pitchFamily="18" charset="0"/>
              </a:rPr>
              <a:t> </a:t>
            </a:r>
            <a:r>
              <a:rPr lang="ru-RU" sz="1200" dirty="0" err="1" smtClean="0">
                <a:solidFill>
                  <a:srgbClr val="000000"/>
                </a:solidFill>
                <a:latin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13209</TotalTime>
  <Words>683</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2099</cp:revision>
  <cp:lastPrinted>2021-07-01T07:38:07Z</cp:lastPrinted>
  <dcterms:created xsi:type="dcterms:W3CDTF">2018-03-27T06:03:00Z</dcterms:created>
  <dcterms:modified xsi:type="dcterms:W3CDTF">2022-02-22T08:15:55Z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