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612911"/>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98101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20836">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23 </a:t>
            </a:r>
            <a:r>
              <a:rPr lang="ru-RU" sz="1200" b="1" dirty="0" err="1">
                <a:latin typeface="Times New Roman" pitchFamily="18" charset="0"/>
                <a:cs typeface="Times New Roman" pitchFamily="18" charset="0"/>
              </a:rPr>
              <a:t>ақпан</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ea typeface="Times New Roman KZ" pitchFamily="18" charset="0"/>
                <a:cs typeface="Times New Roman" pitchFamily="18" charset="0"/>
              </a:rPr>
              <a:t>Көшпелі бұлтты, 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жел соғады, күші 3-8 м/с</a:t>
            </a:r>
            <a:r>
              <a:rPr lang="ru-RU" sz="1200" dirty="0">
                <a:latin typeface="Times New Roman" pitchFamily="18" charset="0"/>
                <a:ea typeface="Times New Roman KZ" pitchFamily="18" charset="0"/>
                <a:cs typeface="Times New Roman" pitchFamily="18" charset="0"/>
              </a:rPr>
              <a:t>. </a:t>
            </a:r>
            <a:r>
              <a:rPr lang="ru-RU" sz="1200" dirty="0" err="1">
                <a:latin typeface="Times New Roman" pitchFamily="18" charset="0"/>
                <a:ea typeface="Times New Roman KZ" pitchFamily="18" charset="0"/>
                <a:cs typeface="Times New Roman" pitchFamily="18" charset="0"/>
                <a:sym typeface="+mn-ea"/>
              </a:rPr>
              <a:t>Ауа</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температурасы</a:t>
            </a:r>
            <a:r>
              <a:rPr lang="ru-RU" sz="1200" dirty="0">
                <a:latin typeface="Times New Roman" pitchFamily="18" charset="0"/>
                <a:ea typeface="Times New Roman KZ" pitchFamily="18" charset="0"/>
                <a:cs typeface="Times New Roman" pitchFamily="18" charset="0"/>
                <a:sym typeface="+mn-ea"/>
              </a:rPr>
              <a:t> </a:t>
            </a:r>
            <a:r>
              <a:rPr lang="ru-RU" sz="1200" dirty="0" err="1">
                <a:latin typeface="Times New Roman" pitchFamily="18" charset="0"/>
                <a:ea typeface="Times New Roman KZ" pitchFamily="18" charset="0"/>
                <a:cs typeface="Times New Roman" pitchFamily="18" charset="0"/>
                <a:sym typeface="+mn-ea"/>
              </a:rPr>
              <a:t>түнде</a:t>
            </a:r>
            <a:r>
              <a:rPr lang="ru-RU" sz="1200" dirty="0">
                <a:latin typeface="Times New Roman" pitchFamily="18" charset="0"/>
                <a:ea typeface="Times New Roman KZ" pitchFamily="18" charset="0"/>
                <a:cs typeface="Times New Roman" pitchFamily="18" charset="0"/>
                <a:sym typeface="+mn-ea"/>
              </a:rPr>
              <a:t> 6-8 </a:t>
            </a:r>
            <a:r>
              <a:rPr lang="kk-KZ" sz="1200" dirty="0">
                <a:latin typeface="Times New Roman" pitchFamily="18" charset="0"/>
                <a:ea typeface="Times New Roman KZ" pitchFamily="18" charset="0"/>
                <a:cs typeface="Times New Roman" pitchFamily="18" charset="0"/>
              </a:rPr>
              <a:t>градус аяз, күндіз 10-12 градус жылы.</a:t>
            </a:r>
          </a:p>
          <a:p>
            <a:pPr algn="ctr"/>
            <a:r>
              <a:rPr lang="kk-KZ" altLang="ru-RU" sz="1200" b="1" dirty="0">
                <a:latin typeface="Times New Roman KZ" pitchFamily="18" charset="0"/>
                <a:ea typeface="Times New Roman KZ" pitchFamily="18" charset="0"/>
                <a:cs typeface="Times New Roman" pitchFamily="18" charset="0"/>
              </a:rPr>
              <a:t>24 ақпан</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23 </a:t>
            </a:r>
            <a:r>
              <a:rPr lang="ru-RU" sz="1200" b="1" dirty="0" err="1">
                <a:latin typeface="Times New Roman KZ" pitchFamily="18" charset="0"/>
                <a:ea typeface="Times New Roman KZ" pitchFamily="18" charset="0"/>
                <a:cs typeface="Times New Roman" pitchFamily="18" charset="0"/>
              </a:rPr>
              <a:t>ақпан</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24</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ақпан</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KZ" pitchFamily="18" charset="0"/>
                <a:ea typeface="Times New Roman KZ" pitchFamily="18" charset="0"/>
                <a:cs typeface="Times New Roman" pitchFamily="18" charset="0"/>
              </a:rPr>
              <a:t>Көшпелі бұлтты, </a:t>
            </a:r>
            <a:r>
              <a:rPr lang="kk-KZ" sz="1200" dirty="0">
                <a:latin typeface="Times New Roman" pitchFamily="18" charset="0"/>
                <a:ea typeface="Times New Roman KZ" pitchFamily="18" charset="0"/>
                <a:cs typeface="Times New Roman" pitchFamily="18" charset="0"/>
              </a:rPr>
              <a:t>жауын-шашынсыз</a:t>
            </a:r>
            <a:r>
              <a:rPr lang="ru-RU" sz="1200" dirty="0">
                <a:latin typeface="Times New Roman" pitchFamily="18" charset="0"/>
                <a:ea typeface="Times New Roman KZ" pitchFamily="18" charset="0"/>
                <a:cs typeface="Times New Roman" pitchFamily="18" charset="0"/>
              </a:rPr>
              <a:t>. </a:t>
            </a:r>
            <a:r>
              <a:rPr lang="kk-KZ" sz="1200" dirty="0">
                <a:latin typeface="Times New Roman" pitchFamily="18" charset="0"/>
                <a:ea typeface="Times New Roman KZ" pitchFamily="18" charset="0"/>
                <a:cs typeface="Times New Roman" pitchFamily="18" charset="0"/>
              </a:rPr>
              <a:t>Оң</a:t>
            </a:r>
            <a:r>
              <a:rPr lang="ru-RU" sz="1200" dirty="0" err="1">
                <a:latin typeface="Times New Roman" pitchFamily="18" charset="0"/>
                <a:cs typeface="Times New Roman" pitchFamily="18" charset="0"/>
              </a:rPr>
              <a:t>түстік-шығыстан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3-8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6-8 градус </a:t>
            </a:r>
            <a:r>
              <a:rPr lang="ru-RU" sz="1200" dirty="0" err="1">
                <a:latin typeface="Times New Roman KZ" pitchFamily="18" charset="0"/>
                <a:ea typeface="Times New Roman KZ" pitchFamily="18" charset="0"/>
                <a:cs typeface="Times New Roman" pitchFamily="18" charset="0"/>
                <a:sym typeface="+mn-ea"/>
              </a:rPr>
              <a:t>аяз</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12864</TotalTime>
  <Words>554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2126</cp:revision>
  <cp:lastPrinted>2021-07-01T03:56:27Z</cp:lastPrinted>
  <dcterms:created xsi:type="dcterms:W3CDTF">2018-03-27T06:03:00Z</dcterms:created>
  <dcterms:modified xsi:type="dcterms:W3CDTF">2022-02-22T08:36:30Z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