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00891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3-8 м/с. Температура воздуха ночью 8-10,  днем 0-2 мороза. </a:t>
            </a: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3-8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4300" y="63976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13035</TotalTime>
  <Words>623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2038</cp:revision>
  <cp:lastPrinted>2021-07-01T03:56:27Z</cp:lastPrinted>
  <dcterms:created xsi:type="dcterms:W3CDTF">2018-03-27T06:03:00Z</dcterms:created>
  <dcterms:modified xsi:type="dcterms:W3CDTF">2022-02-22T08:14:56Z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