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395026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25482293"/>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23</a:t>
            </a:r>
            <a:r>
              <a:rPr lang="kk-KZ" altLang="ru-RU" sz="1200" b="1" dirty="0">
                <a:solidFill>
                  <a:prstClr val="black"/>
                </a:solidFill>
                <a:latin typeface="Times New Roman" panose="02020603050405020304" pitchFamily="18" charset="0"/>
                <a:cs typeface="Times New Roman" panose="02020603050405020304" pitchFamily="18" charset="0"/>
              </a:rPr>
              <a:t> ақпанға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22 </a:t>
            </a:r>
            <a:r>
              <a:rPr lang="kk-KZ" altLang="ru-RU" sz="1200" b="1" dirty="0">
                <a:solidFill>
                  <a:prstClr val="black"/>
                </a:solidFill>
                <a:latin typeface="Times New Roman" panose="02020603050405020304" pitchFamily="18" charset="0"/>
                <a:cs typeface="Times New Roman" panose="02020603050405020304" pitchFamily="18" charset="0"/>
              </a:rPr>
              <a:t>ақпан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23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Күндіз қар. Жел </a:t>
            </a:r>
            <a:r>
              <a:rPr lang="kk-KZ" sz="1200" dirty="0">
                <a:solidFill>
                  <a:prstClr val="black"/>
                </a:solidFill>
                <a:latin typeface="Times New Roman" pitchFamily="18" charset="0"/>
                <a:cs typeface="Times New Roman" pitchFamily="18" charset="0"/>
              </a:rPr>
              <a:t>оңтүстік-батыстан солтүстік-батысқа ауысып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0-2</a:t>
            </a:r>
            <a:r>
              <a:rPr lang="kk-KZ" sz="1200" dirty="0">
                <a:solidFill>
                  <a:prstClr val="black"/>
                </a:solidFill>
                <a:latin typeface="Times New Roman" pitchFamily="18" charset="0"/>
                <a:cs typeface="Times New Roman" pitchFamily="18" charset="0"/>
              </a:rPr>
              <a:t>° жылы болады.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24 </a:t>
            </a:r>
            <a:r>
              <a:rPr lang="kk-KZ" sz="1200" b="1" dirty="0">
                <a:solidFill>
                  <a:srgbClr val="000000"/>
                </a:solidFill>
                <a:latin typeface="Times New Roman" panose="02020603050405020304" pitchFamily="18" charset="0"/>
                <a:cs typeface="Times New Roman" panose="02020603050405020304" pitchFamily="18" charset="0"/>
                <a:sym typeface="+mn-ea"/>
              </a:rPr>
              <a:t>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24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оңтүстік-шығыстан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12-14°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14675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07703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23 ақпан</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24 </a:t>
            </a:r>
            <a:r>
              <a:rPr lang="ru-RU" sz="1200" dirty="0" err="1">
                <a:solidFill>
                  <a:prstClr val="black"/>
                </a:solidFill>
                <a:latin typeface="Times New Roman" panose="02020603050405020304" pitchFamily="18" charset="0"/>
                <a:cs typeface="Times New Roman" panose="02020603050405020304" pitchFamily="18" charset="0"/>
              </a:rPr>
              <a:t>ақпанға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14691</TotalTime>
  <Words>590</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2143</cp:revision>
  <cp:lastPrinted>2021-07-01T03:56:27Z</cp:lastPrinted>
  <dcterms:created xsi:type="dcterms:W3CDTF">2018-03-27T06:03:00Z</dcterms:created>
  <dcterms:modified xsi:type="dcterms:W3CDTF">2022-02-22T08:42:14Z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