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9235317"/>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53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23, 2022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273673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677382"/>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23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22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23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22-ға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Аздаған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7-12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0-2,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just"/>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24 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23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24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оңтүстік-шығыстан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21"/>
          <p:cNvSpPr>
            <a:spLocks noChangeArrowheads="1"/>
          </p:cNvSpPr>
          <p:nvPr/>
        </p:nvSpPr>
        <p:spPr bwMode="auto">
          <a:xfrm>
            <a:off x="182563" y="733425"/>
            <a:ext cx="4697412"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a:p>
            <a:pPr algn="just">
              <a:lnSpc>
                <a:spcPct val="107000"/>
              </a:lnSpc>
              <a:spcBef>
                <a:spcPct val="0"/>
              </a:spcBef>
              <a:spcAft>
                <a:spcPts val="800"/>
              </a:spcAft>
              <a:buFontTx/>
              <a:buNone/>
            </a:pP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17443</TotalTime>
  <Words>648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2097</cp:revision>
  <cp:lastPrinted>2021-07-01T07:38:07Z</cp:lastPrinted>
  <dcterms:created xsi:type="dcterms:W3CDTF">2018-03-27T06:03:00Z</dcterms:created>
  <dcterms:modified xsi:type="dcterms:W3CDTF">2022-02-22T08:04:16Z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