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1892404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1571" y="3506853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 февраля 2022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5950971"/>
              </p:ext>
            </p:extLst>
          </p:nvPr>
        </p:nvGraphicFramePr>
        <p:xfrm>
          <a:off x="5029200" y="4018930"/>
          <a:ext cx="4645938" cy="2514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73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6306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90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4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4182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февраля 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23 февраля 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80975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снег, низовая метель.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Ветер юго-западный с переходом на северо-западный 5-10 м/с. Температура воздуха  ночью 8-10° мороза,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0-2° тепла. 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февраля 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23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24 февраля 2022 г</a:t>
            </a:r>
          </a:p>
          <a:p>
            <a:pPr lvl="0" indent="180975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юго-восточный 3-8 м/с. Температура воздуха  ночью 12-14°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010028" y="310277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08660" y="2042203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февраля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24 февраля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Шәкәрім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6394" y="4555479"/>
            <a:ext cx="4298660" cy="1679669"/>
            <a:chOff x="523874" y="4056097"/>
            <a:chExt cx="4298660" cy="184224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19322974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62358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56097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231227050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14674</TotalTime>
  <Words>638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2099</cp:revision>
  <cp:lastPrinted>2021-10-18T15:52:53Z</cp:lastPrinted>
  <dcterms:created xsi:type="dcterms:W3CDTF">2018-03-27T06:03:00Z</dcterms:created>
  <dcterms:modified xsi:type="dcterms:W3CDTF">2022-02-22T08:43:19Z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