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89319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13-15, 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9-11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ночью 24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402094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4300" y="63976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13070</TotalTime>
  <Words>663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2039</cp:revision>
  <cp:lastPrinted>2021-07-01T03:56:27Z</cp:lastPrinted>
  <dcterms:created xsi:type="dcterms:W3CDTF">2018-03-27T06:03:00Z</dcterms:created>
  <dcterms:modified xsi:type="dcterms:W3CDTF">2022-02-22T08:13:07Z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