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90239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23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еременная облачность, без осадков. Ветер восточный 3-8 м/с. Температура воздуха ночью 1-3, днем 15-17 тепла. 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24 февраля 2022 г.9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3-8 м/с. Температура воздуха ночью 2-4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12792</TotalTime>
  <Words>681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2073</cp:revision>
  <cp:lastPrinted>2021-07-01T03:56:27Z</cp:lastPrinted>
  <dcterms:created xsi:type="dcterms:W3CDTF">2018-03-27T06:03:00Z</dcterms:created>
  <dcterms:modified xsi:type="dcterms:W3CDTF">2022-02-22T08:46:43Z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