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92268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0910" y="21873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ночью 6-8, днем 0-2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09 ч. 24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7-12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23 февраля, ночью 24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4806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12901</TotalTime>
  <Words>573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2019</cp:revision>
  <cp:lastPrinted>2021-07-01T03:56:27Z</cp:lastPrinted>
  <dcterms:created xsi:type="dcterms:W3CDTF">2018-03-27T06:03:00Z</dcterms:created>
  <dcterms:modified xsi:type="dcterms:W3CDTF">2022-02-22T08:18:43Z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