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452141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180975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юго-западный 9-14 м/с. Температура воздуха ночью 4-6 мороза, днём 1 мороза-1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туман, гололед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юго-западный, западный 9-14 м/с. Температура воздуха 1-3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12842</TotalTime>
  <Words>619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2136</cp:revision>
  <cp:lastPrinted>2021-07-01T03:56:27Z</cp:lastPrinted>
  <dcterms:created xsi:type="dcterms:W3CDTF">2018-03-27T06:03:00Z</dcterms:created>
  <dcterms:modified xsi:type="dcterms:W3CDTF">2022-02-22T08:45:05Z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