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30326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23 ақпанға </a:t>
            </a:r>
          </a:p>
          <a:p>
            <a:pPr lvl="0" algn="ctr"/>
            <a:r>
              <a:rPr lang="kk-KZ" altLang="ru-RU" sz="1200" b="1" dirty="0" smtClean="0">
                <a:latin typeface="Times New Roman" panose="02020603050405020304" pitchFamily="18" charset="0"/>
                <a:cs typeface="Times New Roman" panose="02020603050405020304" pitchFamily="18" charset="0"/>
              </a:rPr>
              <a:t>2022 ж. 22 ақпан </a:t>
            </a:r>
            <a:r>
              <a:rPr lang="kk-KZ" altLang="ru-RU" sz="1200" b="1" dirty="0">
                <a:latin typeface="Times New Roman" panose="02020603050405020304" pitchFamily="18" charset="0"/>
                <a:cs typeface="Times New Roman" panose="02020603050405020304" pitchFamily="18" charset="0"/>
              </a:rPr>
              <a:t>сағ. 21-ден </a:t>
            </a:r>
            <a:r>
              <a:rPr lang="kk-KZ" altLang="ru-RU" sz="1200" b="1" dirty="0" smtClean="0">
                <a:latin typeface="Times New Roman" panose="02020603050405020304" pitchFamily="18" charset="0"/>
                <a:cs typeface="Times New Roman" panose="02020603050405020304" pitchFamily="18" charset="0"/>
              </a:rPr>
              <a:t>бастап 23 ақпан </a:t>
            </a:r>
            <a:r>
              <a:rPr lang="kk-KZ" altLang="ru-RU" sz="1200" b="1" dirty="0">
                <a:latin typeface="Times New Roman" panose="02020603050405020304" pitchFamily="18" charset="0"/>
                <a:cs typeface="Times New Roman" panose="02020603050405020304" pitchFamily="18" charset="0"/>
              </a:rPr>
              <a:t>сағ</a:t>
            </a:r>
            <a:r>
              <a:rPr lang="kk-KZ" altLang="ru-RU" sz="1200" b="1" dirty="0" smtClean="0">
                <a:latin typeface="Times New Roman" panose="02020603050405020304" pitchFamily="18" charset="0"/>
                <a:cs typeface="Times New Roman" panose="02020603050405020304" pitchFamily="18" charset="0"/>
              </a:rPr>
              <a:t>. 21 дейін</a:t>
            </a:r>
            <a:endParaRPr lang="kk-KZ" altLang="ru-RU" sz="1200" b="1" dirty="0">
              <a:latin typeface="Times New Roman" panose="02020603050405020304" pitchFamily="18" charset="0"/>
              <a:cs typeface="Times New Roman" panose="02020603050405020304" pitchFamily="18" charset="0"/>
            </a:endParaRPr>
          </a:p>
          <a:p>
            <a:pPr lvl="0" indent="180975" algn="just"/>
            <a:r>
              <a:rPr lang="kk-KZ" sz="1200" dirty="0">
                <a:latin typeface="Times New Roman" panose="02020603050405020304" pitchFamily="18" charset="0"/>
                <a:cs typeface="Times New Roman" panose="02020603050405020304" pitchFamily="18" charset="0"/>
              </a:rPr>
              <a:t>Жауын-шашынсыз.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kk-KZ" sz="1200" dirty="0">
                <a:latin typeface="Times New Roman" panose="02020603050405020304" pitchFamily="18" charset="0"/>
                <a:cs typeface="Times New Roman" panose="02020603050405020304" pitchFamily="18" charset="0"/>
              </a:rPr>
              <a:t>. Ауа температурасы түнде 8-10, күндіз 0-2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Жауын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804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smtClean="0">
                <a:solidFill>
                  <a:schemeClr val="tx1"/>
                </a:solidFill>
                <a:latin typeface="Times New Roman" panose="02020603050405020304" pitchFamily="18" charset="0"/>
                <a:cs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13438</TotalTime>
  <Words>553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2021-07-01T07:38:07Z</cp:lastPrinted>
  <dcterms:created xsi:type="dcterms:W3CDTF">2018-03-27T06:03:00Z</dcterms:created>
  <dcterms:modified xsi:type="dcterms:W3CDTF">2022-02-22T08:21:10Z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