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786641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7624767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548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2123658"/>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23 ақпанға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22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23 ақпан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Күндіз аздаған қар, жаяу бұрқасын. Оңтүстік-батыстан жел соғады, күші 9-14, күндіз екпіні 15-20 м/с. Ауа температурасы түнде 10-12, күндіз 2-4 градус аяз.</a:t>
            </a:r>
          </a:p>
          <a:p>
            <a:pPr indent="182563" algn="ctr"/>
            <a:endParaRPr lang="kk-KZ" sz="1100" b="1" dirty="0">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24</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23 ақпан </a:t>
            </a:r>
            <a:r>
              <a:rPr lang="ru-RU" sz="1100" b="1" dirty="0">
                <a:latin typeface="Times New Roman" pitchFamily="18" charset="0"/>
                <a:cs typeface="Times New Roman" pitchFamily="18" charset="0"/>
              </a:rPr>
              <a:t>21 </a:t>
            </a:r>
            <a:r>
              <a:rPr lang="ru-RU" altLang="ru-RU" sz="1100" b="1" dirty="0" err="1">
                <a:latin typeface="Times New Roman" panose="02020603050405020304" pitchFamily="18" charset="0"/>
                <a:cs typeface="Times New Roman" panose="02020603050405020304" pitchFamily="18" charset="0"/>
              </a:rPr>
              <a:t>сағаттан</a:t>
            </a:r>
            <a:r>
              <a:rPr lang="ru-RU" altLang="ru-RU" sz="1100" b="1" dirty="0">
                <a:latin typeface="Times New Roman" panose="02020603050405020304" pitchFamily="18" charset="0"/>
                <a:cs typeface="Times New Roman" panose="02020603050405020304" pitchFamily="18" charset="0"/>
              </a:rPr>
              <a:t> 24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Оңтүстік-батыстан жел соғады, күші  9-14,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8-10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p>
          <a:p>
            <a:pPr indent="182563" algn="just"/>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23, 24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12825</TotalTime>
  <Words>577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2188</cp:revision>
  <cp:lastPrinted>2021-07-01T03:56:27Z</cp:lastPrinted>
  <dcterms:created xsi:type="dcterms:W3CDTF">2018-03-27T06:03:00Z</dcterms:created>
  <dcterms:modified xsi:type="dcterms:W3CDTF">2022-02-22T08:30:43Z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