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3956174"/>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487216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23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22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a:t>
            </a:r>
            <a:r>
              <a:rPr lang="ru-RU" altLang="ru-RU" sz="1200" b="1" dirty="0" smtClean="0">
                <a:latin typeface="Times New Roman" panose="02020603050405020304" pitchFamily="18" charset="0"/>
                <a:cs typeface="Times New Roman" panose="02020603050405020304" pitchFamily="18" charset="0"/>
              </a:rPr>
              <a:t>21-ден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a:t>
            </a:r>
            <a:r>
              <a:rPr lang="ru-RU" sz="1200" b="1" dirty="0">
                <a:latin typeface="Times New Roman" panose="02020603050405020304" pitchFamily="18" charset="0"/>
                <a:cs typeface="Times New Roman" panose="02020603050405020304" pitchFamily="18" charset="0"/>
              </a:rPr>
              <a:t>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265113" algn="just"/>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 тұман, көктайғақ</a:t>
            </a:r>
            <a:r>
              <a:rPr lang="ru-RU"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м/с. Ауа температурасы түнде  5-7, күндіз 0-2 аяз.</a:t>
            </a:r>
          </a:p>
          <a:p>
            <a:pPr algn="ctr"/>
            <a:r>
              <a:rPr lang="kk-KZ" sz="1100" b="1" dirty="0" smtClean="0">
                <a:latin typeface="Times New Roman" panose="02020603050405020304" pitchFamily="18" charset="0"/>
                <a:cs typeface="Times New Roman" panose="02020603050405020304" pitchFamily="18" charset="0"/>
              </a:rPr>
              <a:t>24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23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smtClean="0">
                <a:latin typeface="Times New Roman" panose="02020603050405020304" pitchFamily="18" charset="0"/>
                <a:cs typeface="Times New Roman" panose="02020603050405020304" pitchFamily="18" charset="0"/>
              </a:rPr>
              <a:t>21-ден </a:t>
            </a:r>
            <a:r>
              <a:rPr lang="ru-RU" sz="1100" b="1" dirty="0" err="1" smtClean="0">
                <a:latin typeface="Times New Roman" panose="02020603050405020304" pitchFamily="18" charset="0"/>
                <a:cs typeface="Times New Roman" panose="02020603050405020304" pitchFamily="18" charset="0"/>
              </a:rPr>
              <a:t>бастап</a:t>
            </a:r>
            <a:r>
              <a:rPr lang="ru-RU" sz="1100" b="1" dirty="0" smtClean="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24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a:t>
            </a:r>
            <a:r>
              <a:rPr lang="kk-KZ" sz="1100" kern="1400" dirty="0">
                <a:latin typeface="Times New Roman" panose="02020603050405020304" pitchFamily="18" charset="0"/>
                <a:ea typeface="Times New Roman" panose="02020603050405020304" pitchFamily="18" charset="0"/>
              </a:rPr>
              <a:t>атыстан</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9-14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9-11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endParaRPr lang="ru-RU" sz="11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5003388" y="3080590"/>
            <a:ext cx="47364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9062" y="1972527"/>
            <a:ext cx="4752288"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24 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100"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14510</TotalTime>
  <Words>590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2168</cp:revision>
  <cp:lastPrinted>2021-11-30T05:55:07Z</cp:lastPrinted>
  <dcterms:created xsi:type="dcterms:W3CDTF">2018-03-27T06:03:00Z</dcterms:created>
  <dcterms:modified xsi:type="dcterms:W3CDTF">2022-02-22T08:28:26Z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