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55097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 февраля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юго-западный с переходом на северо-западный 5-10 м/с. Температура воздуха  ночью 8-10°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тепла.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 м/с. Температура воздуха  ночью 12-14°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13845</TotalTime>
  <Words>579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2044</cp:revision>
  <cp:lastPrinted>2021-10-14T11:15:53Z</cp:lastPrinted>
  <dcterms:created xsi:type="dcterms:W3CDTF">2018-03-27T06:03:00Z</dcterms:created>
  <dcterms:modified xsi:type="dcterms:W3CDTF">2022-02-22T08:32:46Z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