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817221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3935" y="3861048"/>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82184227"/>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23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Днем снег. Жел оңтүстік-батыстан солтүстік-батысқа ауысып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24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23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13973</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2092</cp:revision>
  <cp:lastPrinted>2021-07-01T03:56:27Z</cp:lastPrinted>
  <dcterms:created xsi:type="dcterms:W3CDTF">2018-03-27T06:03:00Z</dcterms:created>
  <dcterms:modified xsi:type="dcterms:W3CDTF">2022-02-22T08:32:06Z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