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51379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23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9348096"/>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ru-RU" altLang="en-US" sz="1200" dirty="0" err="1" smtClean="0">
                <a:solidFill>
                  <a:srgbClr val="000000"/>
                </a:solidFill>
                <a:latin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55650"/>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13253</TotalTime>
  <Words>608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2106</cp:revision>
  <cp:lastPrinted>2021-07-01T07:38:07Z</cp:lastPrinted>
  <dcterms:created xsi:type="dcterms:W3CDTF">2018-03-27T06:03:00Z</dcterms:created>
  <dcterms:modified xsi:type="dcterms:W3CDTF">2022-02-22T08:14:15Z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