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327026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378335"/>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68876" y="2159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23 </a:t>
            </a:r>
            <a:r>
              <a:rPr lang="ru-RU" sz="1200" b="1" dirty="0" err="1">
                <a:latin typeface="Times New Roman" pitchFamily="18" charset="0"/>
                <a:cs typeface="Times New Roman" pitchFamily="18" charset="0"/>
              </a:rPr>
              <a:t>ақпанға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2022 ж</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Солтүстік-шығыстан жел соғады, күші 5-10 м/с. Ауа температурасы түнде 0-2, күндіз 11-13 градус жылы болады.</a:t>
            </a:r>
          </a:p>
          <a:p>
            <a:pPr algn="just"/>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24 а</a:t>
            </a:r>
            <a:r>
              <a:rPr lang="kk-KZ" altLang="ru-RU" sz="1200" b="1" dirty="0">
                <a:latin typeface="Times New Roman" panose="02020603050405020304" pitchFamily="18" charset="0"/>
                <a:cs typeface="Times New Roman" panose="02020603050405020304" pitchFamily="18" charset="0"/>
              </a:rPr>
              <a:t>қпанға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pitchFamily="18" charset="0"/>
                <a:cs typeface="Times New Roman" pitchFamily="18" charset="0"/>
              </a:rPr>
              <a:t>Солтүстік-шығыстан</a:t>
            </a:r>
            <a:r>
              <a:rPr lang="kk-KZ" sz="1200" dirty="0">
                <a:solidFill>
                  <a:prstClr val="black"/>
                </a:solidFill>
                <a:latin typeface="Times New Roman" pitchFamily="18" charset="0"/>
                <a:cs typeface="Times New Roman" pitchFamily="18" charset="0"/>
              </a:rPr>
              <a:t> жел соғады, күші 9-14 м/с. Ауа температурасы түнде 0-2 градус аяз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r>
              <a:rPr lang="ru-RU" sz="1200" dirty="0">
                <a:solidFill>
                  <a:schemeClr val="tx1"/>
                </a:solidFill>
                <a:latin typeface="Times New Roman" panose="02020603050405020304" pitchFamily="18" charset="0"/>
                <a:cs typeface="Times New Roman" panose="02020603050405020304" pitchFamily="18" charset="0"/>
              </a:rPr>
              <a:t>        23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13205</TotalTime>
  <Words>576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2022-01-19T06:58:06Z</cp:lastPrinted>
  <dcterms:created xsi:type="dcterms:W3CDTF">2018-03-27T06:03:00Z</dcterms:created>
  <dcterms:modified xsi:type="dcterms:W3CDTF">2022-02-22T08:39:01Z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