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970302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23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жауын-шашынсыз. Түнде және таңертең тұман түседі. Оңтүстік-шығыстан, шығыстан жел соғады, күші 5-10 м/с. Ауа температурасы түнде 10-12, күндіз 0-2  градус суық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24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жауын-шашынсыз. Оңтүстік-шығыстан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a:t>
            </a:r>
            <a:r>
              <a:rPr lang="kk-KZ" sz="1200" dirty="0">
                <a:latin typeface="Times New Roman" pitchFamily="18" charset="0"/>
                <a:cs typeface="Times New Roman" pitchFamily="18" charset="0"/>
              </a:rPr>
              <a:t>Ауа температурасы 3-5 градус суық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526800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12981</TotalTime>
  <Words>548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2021-07-01T07:38:07Z</cp:lastPrinted>
  <dcterms:created xsi:type="dcterms:W3CDTF">2018-03-27T06:03:00Z</dcterms:created>
  <dcterms:modified xsi:type="dcterms:W3CDTF">2022-02-22T08:05:47Z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