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532314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23, ночью 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9369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Малооблачно, без осадков. Ветер юго-восточный 7-12 м/с. Температура воздуха ночью 0-2, днем 10-12 тепла.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юго-восточный 7-12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664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2044</cp:revision>
  <cp:lastPrinted>2021-10-15T03:50:29Z</cp:lastPrinted>
  <dcterms:created xsi:type="dcterms:W3CDTF">2018-03-27T06:03:00Z</dcterms:created>
  <dcterms:modified xsi:type="dcterms:W3CDTF">2022-02-22T08:05:01Z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