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96177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февраля 2022 г. </a:t>
            </a: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Ночью и утром туман. Ветер юго-восточный, восточный 5-10 м/с. Температура воздуха ночью 10-12,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45000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На 24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февраля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Ветер юго-восточный  9-14 м/с. Температура воздуха 3-5мороза.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830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12919</TotalTime>
  <Words>618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2072</cp:revision>
  <cp:lastPrinted>2021-02-03T11:37:00Z</cp:lastPrinted>
  <dcterms:created xsi:type="dcterms:W3CDTF">2018-03-27T06:03:00Z</dcterms:created>
  <dcterms:modified xsi:type="dcterms:W3CDTF">2022-02-22T08:06:34Z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