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611733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без осадков. Ветер северо-восточный 5-10 м/с. Температура воздуха ночью 0-2, днем 10-12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23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666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2042</cp:revision>
  <cp:lastPrinted>2021-10-15T03:50:29Z</cp:lastPrinted>
  <dcterms:created xsi:type="dcterms:W3CDTF">2018-03-27T06:03:00Z</dcterms:created>
  <dcterms:modified xsi:type="dcterms:W3CDTF">2022-02-21T07:51:06Z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