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17638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22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22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түнде қар жауады. Оңтүстік-батыстан соғатын жел солтүстік-батысқа ауысады, күші 5-10 м/с. Ауа температурасы түнде 1-3 градус суық, күндіз 0 градус шамасында болады.</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23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22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23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Бұлтты, жауын-шашынсыз. Түнде тұман түседі. Оңтүстік-шығыстан жел соғады, күші 0-5 </a:t>
            </a:r>
            <a:r>
              <a:rPr lang="kk-KZ" sz="1200" dirty="0">
                <a:solidFill>
                  <a:srgbClr val="000000"/>
                </a:solidFill>
                <a:latin typeface="Times New Roman" panose="02020603050405020304" pitchFamily="18" charset="0"/>
                <a:cs typeface="Times New Roman" panose="02020603050405020304" pitchFamily="18" charset="0"/>
                <a:sym typeface="+mn-ea"/>
              </a:rPr>
              <a:t>м/с. </a:t>
            </a:r>
            <a:r>
              <a:rPr lang="kk-KZ" sz="1200" dirty="0">
                <a:latin typeface="Times New Roman" pitchFamily="18" charset="0"/>
                <a:cs typeface="Times New Roman" pitchFamily="18" charset="0"/>
              </a:rPr>
              <a:t>Ауа температурасы 7-9 градус суық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475645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4994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12981</TotalTime>
  <Words>550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2095</cp:revision>
  <cp:lastPrinted>2021-07-01T07:38:07Z</cp:lastPrinted>
  <dcterms:created xsi:type="dcterms:W3CDTF">2018-03-27T06:03:00Z</dcterms:created>
  <dcterms:modified xsi:type="dcterms:W3CDTF">2022-02-21T07:53:27Z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