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402418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505391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890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2123658"/>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22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21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22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Күндіз қар, жаяу бұрқасын. Оңтүстік-батыстан жел соғады, күші 9-14, күндіз екпіні 15-20 м/с. Ауа температурасы түнде 6-8, күндіз 2-4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23</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22ақпан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23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a:p>
            <a:pPr indent="182563" algn="just"/>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12824</TotalTime>
  <Words>568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2186</cp:revision>
  <cp:lastPrinted>2021-07-01T03:56:27Z</cp:lastPrinted>
  <dcterms:created xsi:type="dcterms:W3CDTF">2018-03-27T06:03:00Z</dcterms:created>
  <dcterms:modified xsi:type="dcterms:W3CDTF">2022-02-21T08:35:24Z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