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2466590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февраля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106063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</a:t>
            </a:r>
          </a:p>
          <a:p>
            <a:pPr lvl="0" algn="ctr"/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февраля 2022 г.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22 февраля 2022 г.</a:t>
            </a:r>
            <a:r>
              <a:rPr lang="ru-RU" sz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еременная облачность, без осадков. Ветер юго-восточный 3-       8 м/с. Температура воздуха ночью 2-4, днем 17-19 тепла. 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22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23 февраля 2022 г.9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           3-8 м/с. Температура воздуха ночью 2-4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12792</TotalTime>
  <Words>679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2071</cp:revision>
  <cp:lastPrinted>2021-07-01T03:56:27Z</cp:lastPrinted>
  <dcterms:created xsi:type="dcterms:W3CDTF">2018-03-27T06:03:00Z</dcterms:created>
  <dcterms:modified xsi:type="dcterms:W3CDTF">2022-02-21T08:51:53Z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