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524564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0069959"/>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22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21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22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болады. Оңтүстік-шығыстан жел соғады, күші 3-8 м/с. Ауа температурасы түнде  2-4, күндіз          17-19 градус жылы болады</a:t>
            </a:r>
            <a:r>
              <a:rPr lang="kk-KZ" sz="1100" dirty="0" smtClean="0">
                <a:latin typeface="Times New Roman" pitchFamily="18" charset="0"/>
                <a:cs typeface="Times New Roman" pitchFamily="18" charset="0"/>
              </a:rPr>
              <a:t>.</a:t>
            </a:r>
          </a:p>
          <a:p>
            <a:pPr indent="182563" algn="just"/>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23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22 ақпаннан 09 сағ. 23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ru-RU" sz="1100" dirty="0">
                <a:latin typeface="Times New Roman" pitchFamily="18" charset="0"/>
                <a:cs typeface="Times New Roman" pitchFamily="18" charset="0"/>
              </a:rPr>
              <a:t>-ш</a:t>
            </a:r>
            <a:r>
              <a:rPr lang="kk-KZ" sz="1100" dirty="0">
                <a:latin typeface="Times New Roman" pitchFamily="18" charset="0"/>
                <a:cs typeface="Times New Roman" pitchFamily="18" charset="0"/>
              </a:rPr>
              <a:t>ығыстан жел соғады, күші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12981</TotalTime>
  <Words>649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2150</cp:revision>
  <cp:lastPrinted>2021-07-01T03:56:27Z</cp:lastPrinted>
  <dcterms:created xsi:type="dcterms:W3CDTF">2018-03-27T06:03:00Z</dcterms:created>
  <dcterms:modified xsi:type="dcterms:W3CDTF">2022-02-21T08:51:23Z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