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5537063"/>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60549939"/>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121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661993"/>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22 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21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a:t>
            </a:r>
            <a:r>
              <a:rPr lang="ru-RU" altLang="ru-RU" sz="1200" b="1" dirty="0" smtClean="0">
                <a:latin typeface="Times New Roman" panose="02020603050405020304" pitchFamily="18" charset="0"/>
                <a:cs typeface="Times New Roman" panose="02020603050405020304" pitchFamily="18" charset="0"/>
              </a:rPr>
              <a:t>21-ден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22</a:t>
            </a:r>
            <a:r>
              <a:rPr lang="ru-RU" sz="1200" b="1"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kern="14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a:t>
            </a:r>
            <a:r>
              <a:rPr lang="kk-KZ" sz="1100" dirty="0">
                <a:latin typeface="Times New Roman" panose="02020603050405020304" pitchFamily="18" charset="0"/>
                <a:cs typeface="Times New Roman" panose="02020603050405020304" pitchFamily="18" charset="0"/>
              </a:rPr>
              <a:t>м/с. Ауа температурасы түнде 11-13, күндіз 2-4 аяз.</a:t>
            </a:r>
          </a:p>
          <a:p>
            <a:pPr algn="ctr"/>
            <a:endParaRPr lang="kk-KZ" sz="1100" b="1" dirty="0" smtClean="0">
              <a:latin typeface="Times New Roman" panose="02020603050405020304" pitchFamily="18" charset="0"/>
              <a:cs typeface="Times New Roman" panose="02020603050405020304" pitchFamily="18" charset="0"/>
            </a:endParaRPr>
          </a:p>
          <a:p>
            <a:pPr algn="ctr"/>
            <a:r>
              <a:rPr lang="kk-KZ" sz="1100" b="1" dirty="0" smtClean="0">
                <a:latin typeface="Times New Roman" panose="02020603050405020304" pitchFamily="18" charset="0"/>
                <a:cs typeface="Times New Roman" panose="02020603050405020304" pitchFamily="18" charset="0"/>
              </a:rPr>
              <a:t>23 </a:t>
            </a:r>
            <a:r>
              <a:rPr lang="ru-RU" sz="1100" b="1" dirty="0">
                <a:latin typeface="Times New Roman" panose="02020603050405020304" pitchFamily="18" charset="0"/>
                <a:cs typeface="Times New Roman" panose="02020603050405020304" pitchFamily="18" charset="0"/>
              </a:rPr>
              <a:t>а</a:t>
            </a:r>
            <a:r>
              <a:rPr lang="kk-KZ" sz="1100" b="1" dirty="0">
                <a:latin typeface="Times New Roman" panose="02020603050405020304" pitchFamily="18" charset="0"/>
                <a:cs typeface="Times New Roman" panose="02020603050405020304" pitchFamily="18" charset="0"/>
              </a:rPr>
              <a:t>қпанға</a:t>
            </a:r>
            <a:endParaRPr lang="ru-RU" sz="1100" b="1" dirty="0">
              <a:latin typeface="Times New Roman" panose="02020603050405020304" pitchFamily="18" charset="0"/>
              <a:cs typeface="Times New Roman" panose="02020603050405020304" pitchFamily="18" charset="0"/>
            </a:endParaRPr>
          </a:p>
          <a:p>
            <a:pPr indent="182563" algn="ctr"/>
            <a:r>
              <a:rPr lang="ru-RU" sz="1100" b="1" dirty="0">
                <a:latin typeface="Times New Roman" panose="02020603050405020304" pitchFamily="18" charset="0"/>
                <a:cs typeface="Times New Roman" panose="02020603050405020304" pitchFamily="18" charset="0"/>
              </a:rPr>
              <a:t>2022 ж. 22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21-ден </a:t>
            </a:r>
            <a:r>
              <a:rPr lang="ru-RU" sz="1100" b="1" dirty="0" err="1" smtClean="0">
                <a:latin typeface="Times New Roman" panose="02020603050405020304" pitchFamily="18" charset="0"/>
                <a:cs typeface="Times New Roman" panose="02020603050405020304" pitchFamily="18" charset="0"/>
              </a:rPr>
              <a:t>бастап</a:t>
            </a:r>
            <a:r>
              <a:rPr lang="ru-RU" sz="1100" b="1" dirty="0" smtClean="0">
                <a:latin typeface="Times New Roman" panose="02020603050405020304" pitchFamily="18" charset="0"/>
                <a:cs typeface="Times New Roman" panose="02020603050405020304" pitchFamily="18" charset="0"/>
              </a:rPr>
              <a:t> 23 </a:t>
            </a:r>
            <a:r>
              <a:rPr lang="ru-RU" sz="1100" b="1" dirty="0">
                <a:latin typeface="Times New Roman" panose="02020603050405020304" pitchFamily="18" charset="0"/>
                <a:cs typeface="Times New Roman" panose="02020603050405020304" pitchFamily="18" charset="0"/>
              </a:rPr>
              <a:t>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09-ға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Қар</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a:t>
            </a:r>
            <a:r>
              <a:rPr lang="kk-KZ" sz="1100" kern="1400" dirty="0">
                <a:latin typeface="Times New Roman" panose="02020603050405020304" pitchFamily="18" charset="0"/>
                <a:ea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12-14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endParaRPr lang="ru-RU" sz="11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5003388" y="3080590"/>
            <a:ext cx="47364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9062" y="2053293"/>
            <a:ext cx="4752288"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19, 20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smtClean="0">
                <a:solidFill>
                  <a:schemeClr val="tx1"/>
                </a:solidFill>
                <a:latin typeface="Times New Roman" panose="02020603050405020304" pitchFamily="18" charset="0"/>
                <a:cs typeface="Times New Roman" panose="02020603050405020304" pitchFamily="18" charset="0"/>
              </a:rPr>
              <a:t>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smtClean="0">
                <a:solidFill>
                  <a:schemeClr val="tx1"/>
                </a:solidFill>
                <a:latin typeface="Times New Roman" panose="02020603050405020304" pitchFamily="18" charset="0"/>
                <a:cs typeface="Times New Roman" panose="02020603050405020304" pitchFamily="18" charset="0"/>
              </a:rPr>
              <a:t>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chemeClr val="tx1"/>
                </a:solidFill>
                <a:latin typeface="Times New Roman" panose="02020603050405020304" pitchFamily="18" charset="0"/>
                <a:cs typeface="Times New Roman" panose="02020603050405020304" pitchFamily="18" charset="0"/>
              </a:rPr>
              <a:t>болады </a:t>
            </a:r>
            <a:r>
              <a:rPr lang="kk-KZ" sz="1200" dirty="0">
                <a:solidFill>
                  <a:schemeClr val="tx1"/>
                </a:solidFill>
                <a:latin typeface="Times New Roman" panose="02020603050405020304" pitchFamily="18" charset="0"/>
                <a:cs typeface="Times New Roman" panose="02020603050405020304" pitchFamily="18" charset="0"/>
              </a:rPr>
              <a:t>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14508</TotalTime>
  <Words>639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2166</cp:revision>
  <cp:lastPrinted>2021-11-30T05:55:07Z</cp:lastPrinted>
  <dcterms:created xsi:type="dcterms:W3CDTF">2018-03-27T06:03:00Z</dcterms:created>
  <dcterms:modified xsi:type="dcterms:W3CDTF">2022-02-21T08:33:30Z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