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246925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80733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юго-западный 9-14 м/с. Температура воздуха ночью 3-5 мороза, днём 1 мороза-1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23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юго-западный, западный 9-14 м/с. Температура воздуха 3-5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2021-07-01T03:56:27Z</cp:lastPrinted>
  <dcterms:created xsi:type="dcterms:W3CDTF">2018-03-27T06:03:00Z</dcterms:created>
  <dcterms:modified xsi:type="dcterms:W3CDTF">2022-02-21T08:50:41Z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