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96528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81847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 м/с. Температура воздуха ночью 11-13, днем 2-4 мороза.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23 февраля 2022 г.</a:t>
            </a: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13979</TotalTime>
  <Words>677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2122</cp:revision>
  <cp:lastPrinted>2021-11-30T05:55:24Z</cp:lastPrinted>
  <dcterms:created xsi:type="dcterms:W3CDTF">2018-03-27T06:03:00Z</dcterms:created>
  <dcterms:modified xsi:type="dcterms:W3CDTF">2022-02-21T08:34:31Z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