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997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по 21 ч. 22 февраля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Днем снег, низовая метель. Ветер юго-западный 9-14, днем порывы      15-20 м/с. Температура воздуха ночью 6-8, днем 2-4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23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2022-02-21T08:35:56Z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