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0747445"/>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1346622"/>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723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7259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21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22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Көшпелі бұлтты, 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3-8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9-11 </a:t>
            </a:r>
            <a:r>
              <a:rPr lang="kk-KZ" sz="1200" dirty="0">
                <a:latin typeface="Times New Roman" pitchFamily="18" charset="0"/>
                <a:ea typeface="Times New Roman KZ" pitchFamily="18" charset="0"/>
                <a:cs typeface="Times New Roman" pitchFamily="18" charset="0"/>
              </a:rPr>
              <a:t>градус аяз, күндіз 6-8 градус жылы.</a:t>
            </a:r>
          </a:p>
          <a:p>
            <a:pPr algn="ctr"/>
            <a:r>
              <a:rPr lang="kk-KZ" altLang="ru-RU" sz="1200" b="1" dirty="0">
                <a:latin typeface="Times New Roman KZ" pitchFamily="18" charset="0"/>
                <a:ea typeface="Times New Roman KZ" pitchFamily="18" charset="0"/>
                <a:cs typeface="Times New Roman" pitchFamily="18" charset="0"/>
              </a:rPr>
              <a:t>23 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22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23</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Көшпелі бұлтты, </a:t>
            </a:r>
            <a:r>
              <a:rPr lang="kk-KZ" sz="1200" dirty="0">
                <a:latin typeface="Times New Roman" pitchFamily="18" charset="0"/>
                <a:ea typeface="Times New Roman KZ" pitchFamily="18" charset="0"/>
                <a:cs typeface="Times New Roman" pitchFamily="18" charset="0"/>
              </a:rPr>
              <a:t>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8-10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12863</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2123</cp:revision>
  <cp:lastPrinted>2021-07-01T03:56:27Z</cp:lastPrinted>
  <dcterms:created xsi:type="dcterms:W3CDTF">2018-03-27T06:03:00Z</dcterms:created>
  <dcterms:modified xsi:type="dcterms:W3CDTF">2022-02-21T08:45:27Z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