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3416231"/>
              </p:ext>
            </p:extLst>
          </p:nvPr>
        </p:nvGraphicFramePr>
        <p:xfrm>
          <a:off x="342900" y="258921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№52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21 февраля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4953000" y="261534"/>
            <a:ext cx="4737099" cy="19389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22 февраля</a:t>
            </a: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21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до 21 ч. 22 февраля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latin typeface="Times New Roman" pitchFamily="18" charset="0"/>
              </a:rPr>
              <a:t>Переменная облачность, без осадков. Ветер 0-5 м/с. Температура воздуха ночью 1-3 мороза, днем 7-9 тепла. </a:t>
            </a:r>
          </a:p>
          <a:p>
            <a:pPr indent="180975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ночь 23 февраля</a:t>
            </a:r>
          </a:p>
          <a:p>
            <a:pPr indent="180975" algn="ctr">
              <a:buFont typeface="Arial" charset="0"/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22 февраля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до 09 ч. 23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/>
            <a:r>
              <a:rPr lang="ru-RU" sz="1200" dirty="0">
                <a:latin typeface="Times New Roman" pitchFamily="18" charset="0"/>
              </a:rPr>
              <a:t>Переменная облачность, без осадков. Ветер 0-5 м/с. Температура воздуха ночью 0-2 мороза.</a:t>
            </a:r>
            <a:endParaRPr lang="kk-KZ" sz="1200" dirty="0">
              <a:latin typeface="Times New Roman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15663"/>
          </a:xfrm>
          <a:prstGeom prst="rect">
            <a:avLst/>
          </a:prstGeom>
          <a:solidFill>
            <a:srgbClr val="FF99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/>
            <a:r>
              <a:rPr lang="en-US" altLang="en-US" sz="1200" dirty="0">
                <a:latin typeface="Times New Roman" pitchFamily="18" charset="0"/>
                <a:sym typeface="+mn-ea"/>
              </a:rPr>
              <a:t>С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утки 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2, ночью 23 февраля</a:t>
            </a:r>
            <a:r>
              <a:rPr lang="en-US" altLang="en-US" sz="1200" dirty="0"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.</a:t>
            </a:r>
            <a:endParaRPr lang="ru-RU" altLang="en-US" sz="1200" dirty="0">
              <a:latin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latin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  <a:endParaRPr lang="ru-RU" altLang="en-US" sz="1200" dirty="0">
              <a:latin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февраля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955679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FF99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13117</TotalTime>
  <Words>830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2137</cp:revision>
  <cp:lastPrinted>2021-07-01T09:11:30Z</cp:lastPrinted>
  <dcterms:created xsi:type="dcterms:W3CDTF">2018-03-27T06:03:00Z</dcterms:created>
  <dcterms:modified xsi:type="dcterms:W3CDTF">2022-02-21T07:59:07Z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