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36456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2669522"/>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2039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23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22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аздаған жауын-шашын (жаңбыр, қар</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 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608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2181</cp:revision>
  <cp:lastPrinted>2021-07-01T03:56:27Z</cp:lastPrinted>
  <dcterms:created xsi:type="dcterms:W3CDTF">2018-03-27T06:03:00Z</dcterms:created>
  <dcterms:modified xsi:type="dcterms:W3CDTF">2022-02-21T08:50:01Z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