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33671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февраля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снег. Ветер юго-западный с переходом на северо-западный 5-10 м/с. Температура воздуха ночью 1-3 мороза, днем около 0 градусов.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осадков, ночью туман. Ветер юго-восточный  0-5 м/с. Температура воздуха  7-9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12919</TotalTime>
  <Words>620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2070</cp:revision>
  <cp:lastPrinted>2021-02-03T11:37:00Z</cp:lastPrinted>
  <dcterms:created xsi:type="dcterms:W3CDTF">2018-03-27T06:03:00Z</dcterms:created>
  <dcterms:modified xsi:type="dcterms:W3CDTF">2022-02-21T07:56:43Z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