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620467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ru-RU" sz="1200" dirty="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Ауаның температурасы түнде 5-7 градус аяз, күндіз   градус шамасында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8-10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0073146"/>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13008</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2066</cp:revision>
  <cp:lastPrinted>2021-07-01T07:38:07Z</cp:lastPrinted>
  <dcterms:created xsi:type="dcterms:W3CDTF">2018-03-27T06:03:00Z</dcterms:created>
  <dcterms:modified xsi:type="dcterms:W3CDTF">2022-02-21T08:20:37Z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