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192221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1009200"/>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22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21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22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солтүстік-шығыстан</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10-12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23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22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23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p:txBody>
      </p:sp>
      <p:sp>
        <p:nvSpPr>
          <p:cNvPr id="15" name="TextBox 13"/>
          <p:cNvSpPr txBox="1"/>
          <p:nvPr/>
        </p:nvSpPr>
        <p:spPr>
          <a:xfrm>
            <a:off x="5027502" y="327471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17318</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2095</cp:revision>
  <cp:lastPrinted>2021-07-01T07:38:07Z</cp:lastPrinted>
  <dcterms:created xsi:type="dcterms:W3CDTF">2018-03-27T06:03:00Z</dcterms:created>
  <dcterms:modified xsi:type="dcterms:W3CDTF">2022-02-21T07:51:37Z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