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631408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ақпанға </a:t>
            </a:r>
          </a:p>
          <a:p>
            <a:pPr lvl="0" algn="ctr"/>
            <a:r>
              <a:rPr lang="kk-KZ" altLang="ru-RU" sz="1200" b="1" dirty="0" smtClean="0">
                <a:latin typeface="Times New Roman" panose="02020603050405020304" pitchFamily="18" charset="0"/>
                <a:cs typeface="Times New Roman" panose="02020603050405020304" pitchFamily="18" charset="0"/>
              </a:rPr>
              <a:t>2022 ж. 21 ақпан </a:t>
            </a:r>
            <a:r>
              <a:rPr lang="kk-KZ" altLang="ru-RU" sz="1200" b="1" dirty="0">
                <a:latin typeface="Times New Roman" panose="02020603050405020304" pitchFamily="18" charset="0"/>
                <a:cs typeface="Times New Roman" panose="02020603050405020304" pitchFamily="18" charset="0"/>
              </a:rPr>
              <a:t>сағ. </a:t>
            </a:r>
            <a:r>
              <a:rPr lang="kk-KZ" altLang="ru-RU" sz="1200" b="1" dirty="0" smtClean="0">
                <a:latin typeface="Times New Roman" panose="02020603050405020304" pitchFamily="18" charset="0"/>
                <a:cs typeface="Times New Roman" panose="02020603050405020304" pitchFamily="18" charset="0"/>
              </a:rPr>
              <a:t>21-ден бастап </a:t>
            </a:r>
            <a:r>
              <a:rPr lang="kk-KZ" altLang="ru-RU" sz="1200" b="1" dirty="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ақпан </a:t>
            </a:r>
            <a:r>
              <a:rPr lang="kk-KZ" altLang="ru-RU" sz="1200" b="1" dirty="0">
                <a:latin typeface="Times New Roman" panose="02020603050405020304" pitchFamily="18" charset="0"/>
                <a:cs typeface="Times New Roman" panose="02020603050405020304" pitchFamily="18" charset="0"/>
              </a:rPr>
              <a:t>дейін 21 </a:t>
            </a:r>
            <a:r>
              <a:rPr lang="kk-KZ" altLang="ru-RU" sz="1200" b="1" dirty="0" smtClean="0">
                <a:latin typeface="Times New Roman" panose="02020603050405020304" pitchFamily="18" charset="0"/>
                <a:cs typeface="Times New Roman" panose="02020603050405020304" pitchFamily="18" charset="0"/>
              </a:rPr>
              <a:t>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kk-KZ" sz="1200" dirty="0">
                <a:latin typeface="Times New Roman" panose="02020603050405020304" pitchFamily="18" charset="0"/>
                <a:cs typeface="Times New Roman" panose="02020603050405020304" pitchFamily="18" charset="0"/>
              </a:rPr>
              <a:t>Түнде және тәңертен қар.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Ауа температурасы түнде 6-8, күндіз 0-2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427426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13436</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2021-07-01T07:38:07Z</cp:lastPrinted>
  <dcterms:created xsi:type="dcterms:W3CDTF">2018-03-27T06:03:00Z</dcterms:created>
  <dcterms:modified xsi:type="dcterms:W3CDTF">2022-02-21T08:24:11Z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