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5989549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2675" y="2136549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703300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юго-восточный 3-8 м/с. Температура воздуха ночью  12-14,  днем 1-3 мороза. </a:t>
            </a:r>
          </a:p>
          <a:p>
            <a:pPr lvl="0" indent="180975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3-8 м/с. Температура воздуха ночью 5-7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5" y="3327602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13051</TotalTime>
  <Words>658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2034</cp:revision>
  <cp:lastPrinted>2021-07-01T03:56:27Z</cp:lastPrinted>
  <dcterms:created xsi:type="dcterms:W3CDTF">2018-03-27T06:03:00Z</dcterms:created>
  <dcterms:modified xsi:type="dcterms:W3CDTF">2022-02-21T08:48:21Z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