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04067398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№51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февраля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10522" y="2467683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февраля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54940657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28.02.2015г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февраля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44763346"/>
              </p:ext>
            </p:extLst>
          </p:nvPr>
        </p:nvGraphicFramePr>
        <p:xfrm>
          <a:off x="4993576" y="4733142"/>
          <a:ext cx="4691064" cy="17794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333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1852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21 февраля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6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Небольшая облачность, без осадков. Ветер восточный, северо-восточный 5-10 м/с. Температура воздуха ночью 3-5 мороза, днем 11-13 тепла.</a:t>
            </a:r>
          </a:p>
          <a:p>
            <a:pPr algn="just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22 февраля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ч. 21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22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2022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Небольшая облачность, без осадков. Ветер северо-восточный 5-10 м/с. Температура воздуха ночью 2-4 мороза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/>
              <a:ea typeface="Times New Roman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99024" y="3556635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отсутствуют.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67402" y="4551975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батыра, б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45310" y="4467150"/>
            <a:ext cx="4298660" cy="1759977"/>
            <a:chOff x="523875" y="3968016"/>
            <a:chExt cx="4298660" cy="193032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9" name="Прямоугольник 1"/>
          <p:cNvSpPr/>
          <p:nvPr/>
        </p:nvSpPr>
        <p:spPr>
          <a:xfrm>
            <a:off x="5084169" y="618405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 А.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166654" y="1643050"/>
            <a:ext cx="471490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Директора филиала                                 Ж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. Калымбетова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      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Исполнитель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:                                         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инженер М. Садуакасов</a:t>
            </a:r>
            <a:endParaRPr lang="kk-KZ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20.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02.2022 г.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11: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50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(местное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время)</a:t>
            </a: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Тел: 8 7242 238573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12850</TotalTime>
  <Words>615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2021</cp:revision>
  <cp:lastPrinted>2021-07-01T03:56:27Z</cp:lastPrinted>
  <dcterms:created xsi:type="dcterms:W3CDTF">2018-03-27T06:03:00Z</dcterms:created>
  <dcterms:modified xsi:type="dcterms:W3CDTF">2022-02-20T08:18:27Z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