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2202269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en-US" altLang="x-none" sz="1600" b="1" i="1" dirty="0" smtClean="0">
                          <a:solidFill>
                            <a:srgbClr val="002060"/>
                          </a:solidFill>
                          <a:latin typeface="Times New Roman" panose="02020603050405020304" pitchFamily="18" charset="0"/>
                          <a:cs typeface="Times New Roman" panose="02020603050405020304" pitchFamily="18" charset="0"/>
                        </a:rPr>
                        <a:t>51</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en-US" sz="1200" b="1" dirty="0" smtClean="0">
                <a:solidFill>
                  <a:srgbClr val="000000"/>
                </a:solidFill>
                <a:latin typeface="Times New Roman" panose="02020603050405020304" pitchFamily="18" charset="0"/>
                <a:cs typeface="Times New Roman" panose="02020603050405020304" pitchFamily="18" charset="0"/>
              </a:rPr>
              <a:t>21 </a:t>
            </a:r>
            <a:r>
              <a:rPr lang="kk-KZ" sz="1200" b="1" dirty="0" smtClean="0">
                <a:solidFill>
                  <a:srgbClr val="000000"/>
                </a:solidFill>
                <a:latin typeface="Times New Roman" panose="02020603050405020304" pitchFamily="18" charset="0"/>
                <a:cs typeface="Times New Roman" panose="02020603050405020304" pitchFamily="18" charset="0"/>
              </a:rPr>
              <a:t>ақпан</a:t>
            </a:r>
            <a:r>
              <a:rPr lang="kk-KZ" altLang="ru-RU" sz="1200" b="1" dirty="0" smtClean="0">
                <a:solidFill>
                  <a:srgbClr val="000000"/>
                </a:solidFill>
                <a:latin typeface="Times New Roman" panose="02020603050405020304" pitchFamily="18" charset="0"/>
                <a:cs typeface="Times New Roman" panose="02020603050405020304" pitchFamily="18" charset="0"/>
              </a:rPr>
              <a:t>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Ш</a:t>
            </a:r>
            <a:r>
              <a:rPr lang="kk-KZ" sz="1200" dirty="0" smtClean="0">
                <a:latin typeface="Times New Roman" pitchFamily="18" charset="0"/>
                <a:cs typeface="Times New Roman" pitchFamily="18" charset="0"/>
              </a:rPr>
              <a:t>ығыстан жел 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5-7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endParaRPr lang="ru-RU" sz="1200" dirty="0" smtClean="0">
              <a:latin typeface="Times New Roman" pitchFamily="18" charset="0"/>
              <a:cs typeface="Times New Roman"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en-US" sz="1200" b="1" dirty="0" smtClean="0">
                <a:solidFill>
                  <a:srgbClr val="000000"/>
                </a:solidFill>
                <a:latin typeface="Times New Roman" panose="02020603050405020304" pitchFamily="18" charset="0"/>
                <a:cs typeface="Times New Roman" panose="02020603050405020304" pitchFamily="18" charset="0"/>
              </a:rPr>
              <a:t>21 </a:t>
            </a:r>
            <a:r>
              <a:rPr lang="kk-KZ" sz="1200" b="1" dirty="0" smtClean="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a:t>
            </a:r>
            <a:r>
              <a:rPr lang="en-US" sz="1200" b="1" dirty="0" smtClean="0">
                <a:solidFill>
                  <a:srgbClr val="000000"/>
                </a:solidFill>
                <a:latin typeface="Times New Roman" panose="02020603050405020304" pitchFamily="18" charset="0"/>
                <a:cs typeface="Times New Roman" panose="02020603050405020304" pitchFamily="18" charset="0"/>
              </a:rPr>
              <a:t>2</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a:t>
            </a:r>
            <a:r>
              <a:rPr lang="ru-RU" sz="1200" dirty="0" err="1" smtClean="0">
                <a:latin typeface="Times New Roman" pitchFamily="18" charset="0"/>
                <a:cs typeface="Times New Roman" pitchFamily="18" charset="0"/>
              </a:rPr>
              <a:t>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21</a:t>
            </a:r>
            <a:r>
              <a:rPr lang="kk-KZ" sz="1200" dirty="0" smtClean="0">
                <a:solidFill>
                  <a:schemeClr val="tx1"/>
                </a:solidFill>
                <a:latin typeface="Times New Roman" panose="02020603050405020304" pitchFamily="18" charset="0"/>
                <a:cs typeface="Times New Roman" panose="02020603050405020304" pitchFamily="18" charset="0"/>
              </a:rPr>
              <a:t>, 2</a:t>
            </a:r>
            <a:r>
              <a:rPr lang="en-US" sz="1200" dirty="0" smtClean="0">
                <a:solidFill>
                  <a:schemeClr val="tx1"/>
                </a:solidFill>
                <a:latin typeface="Times New Roman" panose="02020603050405020304" pitchFamily="18" charset="0"/>
                <a:cs typeface="Times New Roman" panose="02020603050405020304" pitchFamily="18" charset="0"/>
              </a:rPr>
              <a:t>2</a:t>
            </a:r>
            <a:r>
              <a:rPr lang="kk-KZ" sz="1200" dirty="0" smtClean="0">
                <a:solidFill>
                  <a:schemeClr val="tx1"/>
                </a:solidFill>
                <a:latin typeface="Times New Roman" panose="02020603050405020304" pitchFamily="18" charset="0"/>
                <a:cs typeface="Times New Roman" panose="02020603050405020304" pitchFamily="18" charset="0"/>
              </a:rPr>
              <a:t> ақпан</a:t>
            </a:r>
            <a:r>
              <a:rPr lang="ru-RU" sz="1200" dirty="0" err="1" smtClean="0">
                <a:solidFill>
                  <a:schemeClr val="tx1"/>
                </a:solidFill>
                <a:latin typeface="Times New Roman" panose="02020603050405020304" pitchFamily="18" charset="0"/>
                <a:cs typeface="Times New Roman" panose="02020603050405020304" pitchFamily="18" charset="0"/>
              </a:rPr>
              <a:t>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Aft>
                <a:spcPts val="800"/>
              </a:spcAft>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13371</TotalTime>
  <Words>650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2081</cp:revision>
  <cp:lastPrinted>2021-07-01T07:38:07Z</cp:lastPrinted>
  <dcterms:created xsi:type="dcterms:W3CDTF">2018-03-27T06:03:00Z</dcterms:created>
  <dcterms:modified xsi:type="dcterms:W3CDTF">2022-02-20T07:36:37Z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