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2737F11D-E1C9-4011-8065-495B04BCE97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98868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7E958-2978-44B7-8EB2-AC3015D1E4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542EA-9A7D-4DF7-B3F4-D348EF5B2E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E7B72-1925-4DD2-9F75-1D6ED5591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97AB3-3DE6-4D4E-9D6B-9A5FF8037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C750E-44B9-40A4-AF7A-DFAB4FF91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A678E-7D12-432F-9E12-D193B9778D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369E0-E95A-4943-B6B3-CDB3DDFEED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BC7A4-7FB7-4A2D-B920-8F1D7AE94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4C9B-BFEA-40A9-801F-D40C46F4CE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68367-BA8C-48B1-9350-145B49A7A1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3CC01-B7B7-490C-8CD8-DB63126A0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B148ED-05A3-40B1-AEB7-65B23512E2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51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20 февраля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20 февраля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21 февраля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ночью 3-5 мороза, днем 6-8 тепла. </a:t>
            </a:r>
          </a:p>
          <a:p>
            <a:pPr algn="just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22 февраля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21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22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ночью 3-5 мороза.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81587" y="2415382"/>
            <a:ext cx="4608513" cy="1225550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1, ночью 22 февраля</a:t>
            </a:r>
            <a:r>
              <a:rPr lang="en-US" altLang="en-US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03864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1125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13479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2172</cp:revision>
  <cp:lastPrinted>2021-07-01T09:11:30Z</cp:lastPrinted>
  <dcterms:created xsi:type="dcterms:W3CDTF">2018-03-27T06:03:00Z</dcterms:created>
  <dcterms:modified xsi:type="dcterms:W3CDTF">2022-02-20T07:34:53Z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